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Arita Buri Bold" panose="020B0604020202020204" charset="-127"/>
      <p:regular r:id="rId4"/>
    </p:embeddedFont>
    <p:embeddedFont>
      <p:font typeface="Aileron Heavy" panose="020B0604020202020204" charset="0"/>
      <p:regular r:id="rId5"/>
    </p:embeddedFont>
    <p:embeddedFont>
      <p:font typeface="Aileron Regular Bold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Woodland Bold" panose="020B0604020202020204" charset="0"/>
      <p:regular r:id="rId11"/>
    </p:embeddedFont>
    <p:embeddedFont>
      <p:font typeface="Woodland Bold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79580">
            <a:off x="10484263" y="1285216"/>
            <a:ext cx="6478766" cy="76480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0897" y="933724"/>
            <a:ext cx="9800699" cy="190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06"/>
              </a:lnSpc>
            </a:pPr>
            <a:r>
              <a:rPr lang="en-US" sz="6733">
                <a:solidFill>
                  <a:srgbClr val="264C3D"/>
                </a:solidFill>
                <a:latin typeface="Arita Buri Bold"/>
              </a:rPr>
              <a:t>The Problem statement and my solution"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66410"/>
            <a:ext cx="6919998" cy="49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1563" y="3451188"/>
            <a:ext cx="9162761" cy="615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26" dirty="0">
                <a:solidFill>
                  <a:srgbClr val="FFFFFF"/>
                </a:solidFill>
                <a:latin typeface="Woodland Bold"/>
              </a:rPr>
              <a:t>My main task was to create a solution to extract the Total amount from any Invoice pdf file of any Invoice format for which the pattern lies in between the amounts in any Invoice.</a:t>
            </a:r>
          </a:p>
          <a:p>
            <a:pPr>
              <a:lnSpc>
                <a:spcPts val="3679"/>
              </a:lnSpc>
            </a:pPr>
            <a:endParaRPr lang="en-US" sz="2800" spc="26" dirty="0">
              <a:solidFill>
                <a:srgbClr val="FFFFFF"/>
              </a:solidFill>
              <a:latin typeface="Woodland Bold"/>
            </a:endParaRPr>
          </a:p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Since every invoice has amounts mentioned in the format </a:t>
            </a:r>
            <a:r>
              <a:rPr lang="en-US" sz="2800" spc="10" dirty="0">
                <a:solidFill>
                  <a:srgbClr val="FFFFFF"/>
                </a:solidFill>
                <a:latin typeface="Woodland Bold Bold"/>
              </a:rPr>
              <a:t>“</a:t>
            </a:r>
            <a:r>
              <a:rPr lang="en-US" sz="2800" spc="10" dirty="0" err="1">
                <a:solidFill>
                  <a:srgbClr val="FFFFFF"/>
                </a:solidFill>
                <a:latin typeface="Woodland Bold Bold"/>
              </a:rPr>
              <a:t>xx.yy</a:t>
            </a:r>
            <a:r>
              <a:rPr lang="en-US" sz="2800" spc="10" dirty="0">
                <a:solidFill>
                  <a:srgbClr val="FFFFFF"/>
                </a:solidFill>
                <a:latin typeface="Woodland Bold Bold"/>
              </a:rPr>
              <a:t>”,</a:t>
            </a: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 extracting the highest float value from the PDF would give me the total amount of that Invoice.</a:t>
            </a:r>
          </a:p>
          <a:p>
            <a:pPr>
              <a:lnSpc>
                <a:spcPts val="3679"/>
              </a:lnSpc>
            </a:pPr>
            <a:endParaRPr lang="en-US" sz="2800" spc="10" dirty="0">
              <a:solidFill>
                <a:srgbClr val="FFFFFF"/>
              </a:solidFill>
              <a:latin typeface="Woodland Bold"/>
            </a:endParaRPr>
          </a:p>
          <a:p>
            <a:pPr marL="567413" lvl="1" indent="-283707">
              <a:lnSpc>
                <a:spcPts val="3679"/>
              </a:lnSpc>
              <a:buFont typeface="Arial"/>
              <a:buChar char="•"/>
            </a:pPr>
            <a:r>
              <a:rPr lang="en-US" sz="2800" spc="10" dirty="0">
                <a:solidFill>
                  <a:srgbClr val="FFFFFF"/>
                </a:solidFill>
                <a:latin typeface="Woodland Bold"/>
              </a:rPr>
              <a:t>I used BORB library of Python, Python regex, and lists to create my solution and later on.</a:t>
            </a:r>
          </a:p>
          <a:p>
            <a:pPr>
              <a:lnSpc>
                <a:spcPts val="3679"/>
              </a:lnSpc>
            </a:pPr>
            <a:endParaRPr lang="en-US" sz="2800" spc="10" dirty="0">
              <a:solidFill>
                <a:srgbClr val="FFFFFF"/>
              </a:solidFill>
              <a:latin typeface="Woodlan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77700" y="1028700"/>
            <a:ext cx="4114800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23434" r="38790"/>
          <a:stretch>
            <a:fillRect/>
          </a:stretch>
        </p:blipFill>
        <p:spPr>
          <a:xfrm>
            <a:off x="12409086" y="2051110"/>
            <a:ext cx="3461323" cy="6116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4902" y="4034790"/>
            <a:ext cx="5185807" cy="178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n-US" sz="3600" u="none" spc="107">
                <a:solidFill>
                  <a:srgbClr val="191919"/>
                </a:solidFill>
                <a:latin typeface="Aileron Heavy"/>
              </a:rPr>
              <a:t>The Stages of creating the solution.</a:t>
            </a:r>
          </a:p>
          <a:p>
            <a:pPr marL="0" lvl="0" indent="0">
              <a:lnSpc>
                <a:spcPts val="4716"/>
              </a:lnSpc>
              <a:spcBef>
                <a:spcPct val="0"/>
              </a:spcBef>
            </a:pPr>
            <a:endParaRPr lang="en-US" sz="3600" u="none" spc="107">
              <a:solidFill>
                <a:srgbClr val="191919"/>
              </a:solidFill>
              <a:latin typeface="Aileron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869328"/>
            <a:ext cx="518580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494574" y="972022"/>
            <a:ext cx="10764726" cy="1644902"/>
          </a:xfrm>
          <a:prstGeom prst="rect">
            <a:avLst/>
          </a:prstGeom>
          <a:solidFill>
            <a:srgbClr val="86EAE9">
              <a:alpha val="29804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2642942" y="1009613"/>
            <a:ext cx="4142724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Used the BORB library in Python to do this, since it's easy to install and requires less lines of code</a:t>
            </a:r>
          </a:p>
        </p:txBody>
      </p:sp>
      <p:sp>
        <p:nvSpPr>
          <p:cNvPr id="6" name="AutoShape 6"/>
          <p:cNvSpPr/>
          <p:nvPr/>
        </p:nvSpPr>
        <p:spPr>
          <a:xfrm>
            <a:off x="6494574" y="972022"/>
            <a:ext cx="4777276" cy="1644902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7" name="TextBox 7"/>
          <p:cNvSpPr txBox="1"/>
          <p:nvPr/>
        </p:nvSpPr>
        <p:spPr>
          <a:xfrm>
            <a:off x="8031972" y="1361657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EXTRACTING TEXT FROM PDF</a:t>
            </a:r>
          </a:p>
        </p:txBody>
      </p:sp>
      <p:grpSp>
        <p:nvGrpSpPr>
          <p:cNvPr id="8" name="Group 8"/>
          <p:cNvGrpSpPr/>
          <p:nvPr/>
        </p:nvGrpSpPr>
        <p:grpSpPr>
          <a:xfrm rot="-8100000">
            <a:off x="10685819" y="1213378"/>
            <a:ext cx="1164053" cy="1162190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6494574" y="2645263"/>
            <a:ext cx="10764726" cy="1644902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2642942" y="2869545"/>
            <a:ext cx="4142724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I stored my output in a .txt file and then assigned the read function to a string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494574" y="2645263"/>
            <a:ext cx="4777276" cy="1644902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13" name="Group 13"/>
          <p:cNvGrpSpPr/>
          <p:nvPr/>
        </p:nvGrpSpPr>
        <p:grpSpPr>
          <a:xfrm rot="-8100000">
            <a:off x="10685819" y="2886619"/>
            <a:ext cx="1164053" cy="1162190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6494574" y="4318505"/>
            <a:ext cx="10764726" cy="1644902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id="16" name="TextBox 16"/>
          <p:cNvSpPr txBox="1"/>
          <p:nvPr/>
        </p:nvSpPr>
        <p:spPr>
          <a:xfrm>
            <a:off x="12642942" y="4356096"/>
            <a:ext cx="4142724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I used Python regular expressions i.e regex to do the same and converted it into a list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494574" y="4318505"/>
            <a:ext cx="4777276" cy="1644902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18" name="Group 18"/>
          <p:cNvGrpSpPr/>
          <p:nvPr/>
        </p:nvGrpSpPr>
        <p:grpSpPr>
          <a:xfrm rot="-8100000">
            <a:off x="10685819" y="4559861"/>
            <a:ext cx="1164053" cy="1162190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6494574" y="5991746"/>
            <a:ext cx="10764726" cy="1644902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id="21" name="TextBox 21"/>
          <p:cNvSpPr txBox="1"/>
          <p:nvPr/>
        </p:nvSpPr>
        <p:spPr>
          <a:xfrm>
            <a:off x="12642942" y="6216027"/>
            <a:ext cx="4142724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Used the max() function in Lists. to get the total amount from the invoice</a:t>
            </a:r>
          </a:p>
        </p:txBody>
      </p:sp>
      <p:sp>
        <p:nvSpPr>
          <p:cNvPr id="22" name="AutoShape 22"/>
          <p:cNvSpPr/>
          <p:nvPr/>
        </p:nvSpPr>
        <p:spPr>
          <a:xfrm>
            <a:off x="6494574" y="5991746"/>
            <a:ext cx="4777276" cy="1644902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23" name="Group 23"/>
          <p:cNvGrpSpPr/>
          <p:nvPr/>
        </p:nvGrpSpPr>
        <p:grpSpPr>
          <a:xfrm rot="-8100000">
            <a:off x="10685819" y="6233102"/>
            <a:ext cx="1164053" cy="1162190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6494574" y="7670075"/>
            <a:ext cx="10764726" cy="1644902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id="26" name="TextBox 26"/>
          <p:cNvSpPr txBox="1"/>
          <p:nvPr/>
        </p:nvSpPr>
        <p:spPr>
          <a:xfrm>
            <a:off x="12642942" y="8081047"/>
            <a:ext cx="414272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Woodland Bold"/>
              </a:rPr>
              <a:t>Deployed the solution using Streamlit library.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494574" y="7670075"/>
            <a:ext cx="4777276" cy="1644902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28" name="Group 28"/>
          <p:cNvGrpSpPr/>
          <p:nvPr/>
        </p:nvGrpSpPr>
        <p:grpSpPr>
          <a:xfrm rot="-8100000">
            <a:off x="10685819" y="7911431"/>
            <a:ext cx="1164053" cy="1162190"/>
            <a:chOff x="0" y="0"/>
            <a:chExt cx="6350000" cy="6339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920334" y="1024848"/>
            <a:ext cx="783092" cy="1539250"/>
            <a:chOff x="0" y="0"/>
            <a:chExt cx="1044123" cy="205233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86EAE9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31972" y="2976727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STORING OUTPUT IN A STRING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920334" y="2689454"/>
            <a:ext cx="783092" cy="1539250"/>
            <a:chOff x="0" y="0"/>
            <a:chExt cx="1044123" cy="2052334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EDAD8"/>
                  </a:solidFill>
                  <a:latin typeface="Aileron Heavy"/>
                </a:rPr>
                <a:t>02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035977" y="4710684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EXTRACT FLOATS FROM THE STRING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6920334" y="4371331"/>
            <a:ext cx="783092" cy="1539250"/>
            <a:chOff x="0" y="0"/>
            <a:chExt cx="1044123" cy="2052334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37C9EF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035977" y="6398095"/>
            <a:ext cx="3235874" cy="8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MAXIMUM VALUE FROM THE FLOATS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920334" y="6044572"/>
            <a:ext cx="783092" cy="1539250"/>
            <a:chOff x="0" y="0"/>
            <a:chExt cx="1044123" cy="2052334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035977" y="8285974"/>
            <a:ext cx="3235874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FFFFFF"/>
                </a:solidFill>
                <a:latin typeface="Aileron Regular Bold"/>
              </a:rPr>
              <a:t>DEPLOYMENT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920334" y="7722901"/>
            <a:ext cx="783092" cy="1539250"/>
            <a:chOff x="0" y="0"/>
            <a:chExt cx="1044123" cy="2052334"/>
          </a:xfrm>
        </p:grpSpPr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1044123" cy="2052334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Custom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Calibri</vt:lpstr>
      <vt:lpstr>Aileron Regular Bold</vt:lpstr>
      <vt:lpstr>Woodland Bold</vt:lpstr>
      <vt:lpstr>Arial</vt:lpstr>
      <vt:lpstr>Arita Buri Bold</vt:lpstr>
      <vt:lpstr>Aileron Heavy</vt:lpstr>
      <vt:lpstr>Woodland Bold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statement and my solution"</dc:title>
  <cp:lastModifiedBy>Kandal Khandeka</cp:lastModifiedBy>
  <cp:revision>2</cp:revision>
  <dcterms:created xsi:type="dcterms:W3CDTF">2006-08-16T00:00:00Z</dcterms:created>
  <dcterms:modified xsi:type="dcterms:W3CDTF">2021-10-21T18:50:29Z</dcterms:modified>
  <dc:identifier>DAEteqwngTA</dc:identifier>
</cp:coreProperties>
</file>